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0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4312829" y="264290"/>
            <a:ext cx="4667398" cy="28111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Проект </a:t>
            </a:r>
            <a:b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Эта Земля твоя и моя»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9853" y="3429000"/>
            <a:ext cx="3517612" cy="96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Руководитель: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Сушилова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Г.П.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МБОУ ООШИ № 22 г. Томска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688636"/>
            <a:ext cx="6591295" cy="4949908"/>
          </a:xfrm>
        </p:spPr>
      </p:pic>
    </p:spTree>
    <p:extLst>
      <p:ext uri="{BB962C8B-B14F-4D97-AF65-F5344CB8AC3E}">
        <p14:creationId xmlns:p14="http://schemas.microsoft.com/office/powerpoint/2010/main" val="6040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396901"/>
            <a:ext cx="7620000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Актуальность проекта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4" name="Line 8"/>
          <p:cNvSpPr>
            <a:spLocks noChangeShapeType="1"/>
          </p:cNvSpPr>
          <p:nvPr/>
        </p:nvSpPr>
        <p:spPr bwMode="gray">
          <a:xfrm>
            <a:off x="893838" y="-1088919"/>
            <a:ext cx="7933171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6448" y="1267968"/>
            <a:ext cx="5291328" cy="468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Наиболее сложные человеческие потребности, формирующиеся в школьном возрасте. У ребенка с сохранным интеллектом – это потребность в положительной общественной  оценке, в уважении со стороны коллектива, в полезном обществу творческом труде и др.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      У детей с проблемами интеллектуального развития с опозданием и большим трудом формируются высшие духовные чувства такие как: совесть, чувства долга, самоотверженности, ответственности  и т.д. Чувства, как и другие свойства личности, носят социальный характер, они опосредованы и обусловлены реальными общественными отношениями. В  том, что радует и печалит человека, проявляется направленностью  чувств. Эта направленность чувств должна соответствовать целям и задачам современного образования. Лишь своевременная и настойчивая работа педагогов и родителей, направленная на развитие интеллекта и формирование духовных потребностей у детей с отставанием в развитии будет способствовать формированию высших чувств.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68" y="3938016"/>
            <a:ext cx="3056128" cy="2401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499616"/>
            <a:ext cx="3048000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</a:t>
            </a:r>
            <a:r>
              <a:rPr lang="ru-RU" sz="48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ность проекта</a:t>
            </a:r>
            <a:endParaRPr lang="ru-RU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2672" y="1837817"/>
            <a:ext cx="5016246" cy="435133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4300" dirty="0" smtClean="0">
                <a:latin typeface="Times New Roman"/>
                <a:ea typeface="Calibri"/>
                <a:cs typeface="Times New Roman"/>
              </a:rPr>
              <a:t>Совместная </a:t>
            </a:r>
            <a:r>
              <a:rPr lang="ru-RU" sz="4300" dirty="0">
                <a:latin typeface="Times New Roman"/>
                <a:ea typeface="Calibri"/>
                <a:cs typeface="Times New Roman"/>
              </a:rPr>
              <a:t>деятельность учащихся будет способствовать эффективному усвоению теоретических знаний, усвоению практических умений, формированию навыков делового сотрудничества.  По ходу реализации проекта у педагогов будет множество возможностей создать для каждого ученика ситуацию успеха, что  благоприятно скажется на коррекции эмоциональной сферы ребенка, развитии  базовых учебных действий, формировании жизненной  компетенции и позитивной самооценки.</a:t>
            </a:r>
            <a:endParaRPr lang="ru-RU" sz="43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300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4300" dirty="0">
                <a:latin typeface="Times New Roman"/>
                <a:ea typeface="Calibri"/>
                <a:cs typeface="Times New Roman"/>
              </a:rPr>
              <a:t>В настоящее время вопросам экологии и безопасности окружающей среды приобретают все большую актуальность. Проект «Земля твоя и моя» поможет сформировать ответственного отношения к природной среде, умение понимать и ценить красоту  и богатство природы, способствовать осуществлять экологически грамотные действия, занимать активную жизненную позицию, выражать нетерпимость к </a:t>
            </a:r>
            <a:r>
              <a:rPr lang="ru-RU" sz="4900" dirty="0">
                <a:latin typeface="Times New Roman"/>
                <a:ea typeface="Calibri"/>
                <a:cs typeface="Times New Roman"/>
              </a:rPr>
              <a:t>проявлениям</a:t>
            </a:r>
            <a:r>
              <a:rPr lang="ru-RU" sz="4300" dirty="0">
                <a:latin typeface="Times New Roman"/>
                <a:ea typeface="Calibri"/>
                <a:cs typeface="Times New Roman"/>
              </a:rPr>
              <a:t> безответственного отношения к природе.</a:t>
            </a:r>
            <a:endParaRPr lang="ru-RU" sz="43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8"/>
            <a:ext cx="3872484" cy="2596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5344"/>
            <a:ext cx="3872484" cy="25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Цели проекта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426464"/>
            <a:ext cx="5239512" cy="519379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Формирование ценностного отношения к природе, к окружающей среде, бережного отношения к процессу освоения природных ресурсов томской области.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Формирование экологической культуры, навыков безопасного поведения в природной и технической среде.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0" y="2221992"/>
            <a:ext cx="361188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8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791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проекта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034" y="1987296"/>
            <a:ext cx="7886700" cy="4689539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обучающимся системные знания об окружающем его мире в соответствии с его способностями и возможностями;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применять полученные знания на практике;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общий интеллектуальный уровень учащихся по заданной теме;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способности каждого ребенка с учетом его индивидуальности, научить общению в коллективе;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чувство доброго и милосердного отношения к окружающему миру, воспитывать потребность в общении с природой;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укреплению здоровья учащихся, посредством общения с природой и проведению внеклассных мероприятий, массовых мероприятий на свежем воздухе.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99822"/>
            <a:ext cx="2836418" cy="18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Обоснование актуальности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96" y="1109472"/>
            <a:ext cx="4711446" cy="55473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воспитание учащихся – это не дань моде, а веление времени, продиктованное  самой жизнью: для того чтобы обеспечить существование человека в будущем, современному поколению необходимо  знать экологические проблемы и жить в согласии с окружающим миром. И в этом важная роль отводится  школе, которая и должна  проводить работу экологического воспитания, которое во многом определяется состоянием культуры их взаимоотношений с окружающей средой.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экологической культуры школьников опирается на принципы систематичности, непрерывности и актуального содержания организации проектной деятельности.</a:t>
            </a:r>
          </a:p>
          <a:p>
            <a:pPr algn="just"/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75232"/>
            <a:ext cx="3389376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8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5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содержание творческого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5" y="1240408"/>
            <a:ext cx="5127203" cy="496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12" y="1250823"/>
            <a:ext cx="3400387" cy="2150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34" y="3836099"/>
            <a:ext cx="3593741" cy="20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2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73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содержание творческого проекта</a:t>
            </a: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648859"/>
              </p:ext>
            </p:extLst>
          </p:nvPr>
        </p:nvGraphicFramePr>
        <p:xfrm>
          <a:off x="3669792" y="1301369"/>
          <a:ext cx="5185055" cy="5040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376"/>
                <a:gridCol w="1036320"/>
                <a:gridCol w="1682496"/>
                <a:gridCol w="2124863"/>
              </a:tblGrid>
              <a:tr h="799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Загрязнение водных ресурсов, соблюдение санитарно – защитного режима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Знать, что для хозяйственно – питьевых целей население областного центра  использует естественные источники воды: родники, водозаборные скважины, водопроводы. 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</a:rPr>
                        <a:t>Познавательные УУД:</a:t>
                      </a:r>
                      <a:r>
                        <a:rPr lang="ru-RU" sz="900">
                          <a:effectLst/>
                        </a:rPr>
                        <a:t> Следить за экономным расходованием централизованного водоснабжения населения города Томска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</a:tr>
              <a:tr h="799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Отходы производства и потребления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Уяснит, что размещение и   утилизация отходов города Томска является актуальной экологической и санитарно – гигиенической проблемой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</a:rPr>
                        <a:t>Познавательные УУД:</a:t>
                      </a:r>
                      <a:r>
                        <a:rPr lang="ru-RU" sz="900">
                          <a:effectLst/>
                        </a:rPr>
                        <a:t> Следить за санитарным состоянием улиц родного города (не бросать мусор,  знать пункты утилизации батареек и пр.)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</a:tr>
              <a:tr h="1332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Лесной фонд  и его охрана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Способствовать укреплению здоровья  ребят, посредством общения с природой и проведение массовых мероприятий на свежем воздухе.  Формировать ответственное отношение к природной среде, занимать активную жизненную позицию, выражать нетерпимость к проявлениям безответственного отношения к природе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Познакомиться с акцией «Кедр» по поручению губернатора и  принять посильное участие по  высадке деревьев  и кустарников на территории школы – интерната Проведение агротехнических мероприятий на пришкольном участке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</a:tr>
              <a:tr h="1420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Конкурс рисунков  и фотографий по теме: «Спасти и сохранить»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Помочь детям увидеть особенную, неповторимую красоту родного города. Развивать интерес к истории  Томска. Воспитывать гордость за свой город и любовь к нему.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</a:rPr>
                        <a:t>Регулятивные УУД:</a:t>
                      </a:r>
                      <a:r>
                        <a:rPr lang="ru-RU" sz="900" dirty="0">
                          <a:effectLst/>
                        </a:rPr>
                        <a:t> Уметь планировать свою деятельность, определять объем работы и технологию выполнения  качественного фотоснимка, рисунка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Умение рассказать о месте и значении снимка оценить качество его исполнения.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57" marR="28957" marT="0" marB="0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" y="3694176"/>
            <a:ext cx="3436259" cy="2706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" y="1429512"/>
            <a:ext cx="342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9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060345"/>
              </p:ext>
            </p:extLst>
          </p:nvPr>
        </p:nvGraphicFramePr>
        <p:xfrm>
          <a:off x="341376" y="1048544"/>
          <a:ext cx="4767072" cy="536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585"/>
                <a:gridCol w="717624"/>
                <a:gridCol w="1775430"/>
                <a:gridCol w="1988433"/>
              </a:tblGrid>
              <a:tr h="889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общешкольного праздника: «Друзья природы»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Формирование высокой культуры поведения человека и гражданской ответственности за рациональное использование природных ресурсов и природной среды во всех видах общественной деятельности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</a:rPr>
                        <a:t>Регулятивные УУД:</a:t>
                      </a:r>
                      <a:r>
                        <a:rPr lang="ru-RU" sz="1100">
                          <a:effectLst/>
                        </a:rPr>
                        <a:t> Доводить начатое дело до конца.</a:t>
                      </a:r>
                      <a:endParaRPr lang="ru-RU" sz="105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Оказывать посильную помощь.</a:t>
                      </a:r>
                      <a:endParaRPr lang="ru-RU" sz="105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Воспитание чувства товарищества и коллективизма</a:t>
                      </a:r>
                      <a:r>
                        <a:rPr lang="ru-RU" sz="1050">
                          <a:effectLst/>
                        </a:rPr>
                        <a:t>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</a:tr>
              <a:tr h="2226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 – сочинение на тему: «Мы в ответе за чистоту родного города»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Обсуждение проблемы формирования экологической культуры обучающихся.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Формирование правил экологически грамотного взаимодействия с окружающей средой.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</a:rPr>
                        <a:t>Регулятивные УУД:</a:t>
                      </a:r>
                      <a:r>
                        <a:rPr lang="ru-RU" sz="1100">
                          <a:effectLst/>
                        </a:rPr>
                        <a:t> Развивать умение сравнивать, анализировать.</a:t>
                      </a:r>
                      <a:endParaRPr lang="ru-RU" sz="105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Воспитывать самостоятельность в принятии выводов,  решений. Умение отстаивать и излагать собственную точку зрения</a:t>
                      </a:r>
                      <a:endParaRPr lang="ru-RU" sz="105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</a:tr>
              <a:tr h="809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Рефлексия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Подведение итогов проектной деятельности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</a:rPr>
                        <a:t>Коммуникативные УУД: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Предложения по  планированию проектной деятельности на следующий учебный год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98" marR="32998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4453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содержание творческого проекта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112520"/>
            <a:ext cx="3744468" cy="2496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3713988"/>
            <a:ext cx="3805112" cy="25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77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649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Проект  «Эта Земля твоя и моя»</vt:lpstr>
      <vt:lpstr>Актуальность проекта</vt:lpstr>
      <vt:lpstr>Актуальность проекта</vt:lpstr>
      <vt:lpstr>Цели проекта</vt:lpstr>
      <vt:lpstr>Задачи проекта</vt:lpstr>
      <vt:lpstr>Обоснование актуальности проекта </vt:lpstr>
      <vt:lpstr>Примерное содержание творческого проекта </vt:lpstr>
      <vt:lpstr>Примерное содержание творческого проекта</vt:lpstr>
      <vt:lpstr>Примерное содержание творческого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«Эта Земля твоя и моя»</dc:title>
  <dc:creator>Красавина Анна</dc:creator>
  <cp:lastModifiedBy>Красавина Анна</cp:lastModifiedBy>
  <cp:revision>5</cp:revision>
  <dcterms:created xsi:type="dcterms:W3CDTF">2014-11-21T11:00:06Z</dcterms:created>
  <dcterms:modified xsi:type="dcterms:W3CDTF">2017-04-05T12:43:17Z</dcterms:modified>
</cp:coreProperties>
</file>